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4C4860-96DF-41B6-B2DF-EB73ABD0AD7C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829828-409C-4660-83F9-F4637E453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Jednakost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nediskriminacija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153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priznata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direktivama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Problem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posrednom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njenom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nesrazmernom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efektu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neutralna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proizvodi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pripadnike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dostaviti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statističke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podatke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postojanje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moglo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ustanoviti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Posebni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Uznemiravanje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nekom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licu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Mobing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psihički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fizički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zlostavlja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ponižava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lice.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Segregacija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razdvajanje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slučajevima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razdvajanje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objektivno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opravdano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neophodno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05800" cy="5562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pozitivna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opisujemo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situaciju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zaštitom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prirodi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ugrožene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ranjivije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preuzima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ravnopravniji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Ugroženim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pomaže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ugrožene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Najugroženije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Žene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posebnim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potrebama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pripadnici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etničkih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osobe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invaliditetom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Gospodin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Milanović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Evropskom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sudu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2007.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tužena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strana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jeVlada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Srbije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niza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verski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motivisanih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Ž.Milanović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rođen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je 1961.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1984. je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vodeći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Vaišnava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Hindu”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verske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Srbiji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poznate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“Hare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Krišna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2000. I 2001.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godne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Milanović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dobio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anonimne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pretnje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telefonom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mu je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rečeno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spaliti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širenja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ciganske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vere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”, 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ovome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obavestio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SUP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Jagodini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pitanju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Srpski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vitezovi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”/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Obraz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Slučaj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Milanović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Srbije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48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Narednih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usledili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fizički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napadi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navrata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Milanovića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2001.do 2007.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desilo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se pet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izboden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stomak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grudi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isečen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rukama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nogama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ranom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temenu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obliku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krsta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Policija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napada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pokušavala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pronađe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svedoke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osumnjičene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dokaza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toga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nikada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došlo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izveštaja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policije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stoji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Milanović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želeo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kontakte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prilično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čudno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izgleda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zaključuje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napadi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kasno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Vidovdana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ispred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Milanovićevog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rođaka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svedoka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napadi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korišćeni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noževi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skraćenom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oštricom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osmišljeni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nanesu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fatalne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povrede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samo-povređivanje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isključeno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Milanović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samostalno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zajedno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Inicijativom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podnosio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krivične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prijave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tvrdi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mržnje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Republički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tužilac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je 2009.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uputio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zahtev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Ustavnom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Srpski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narodni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pokret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1389.”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Srpski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vitezovi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podsticanja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širenja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rasne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verske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mržnje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Milanović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poziva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tužena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sprečila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ponovljene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napade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njega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sprovela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adekvatnu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istragu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Takođr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propisuje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nediskriminaciju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058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kršeni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odlučuje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kršenje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pa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presuđeno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podnosilac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predstavke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meseca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donošenja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presude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dobije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10 000e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nematerijalne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naplativ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1200e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podnosioca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jednoglasno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odbija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o 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posebnih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predstavki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Republike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Srbije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razlog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tužbe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nedoslednost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sudske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vezano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isplate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dnevnica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rezervistima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mobilisani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Vojsci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Jugoslavije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1999.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mobilisani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vezano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intervenciju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Severno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Atlantskog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pakta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Srbiji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Vučković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podnosioci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Srbije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ljudskih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jednakosti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jednakost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ostvarila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jednakih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nalaže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poštovati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povreda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načela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opravdani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slučajevi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odstupati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Opravdanost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odstupanja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praćena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srazmerna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šteta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diskriminisano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pretrpi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pretrpeli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nastala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diskriminisanog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prekršena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dnevnice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priznato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jednim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brojem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rešenja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naredbi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aprila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1999.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potpisao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načelnik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Generalštaba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Vojske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Jugoslavije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oslanjala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Pravilnik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naknadi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putnih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Vojsci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Jugoslavije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Ali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demobilizacije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vojska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odbija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dnevnice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pa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rezervisti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organizuju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seriju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protesta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završili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otvorenim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sukobom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policijom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11.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Januar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2008.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postiže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dogovor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dnevnica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oblastima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Kuršumlija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Lebane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Prokuplje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Žitorađa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Bojnik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Doljevac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Blace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date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smatrane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razvijenima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rezervisti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odatle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ugroženima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rezervisti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prihvatili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odreknu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tužbi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vezano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vojsku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1999.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Dnevnice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primili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rezervisti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gore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područja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2008.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podnose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arničnu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tužbu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isplatu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pozivaju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2010.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presudio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rezervista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zastarelosti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demobilizacije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376.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zahtev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zastareo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Poverioc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diskriminisani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privilegovanih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opština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Predlaže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preduzme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mere,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stvori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dostavi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akcioni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plan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Podnosioci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pozivaju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nedosledne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sudske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sudova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Srbiji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Apelacioni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odbio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zahteve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parnični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sudovi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identične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zahteve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rezervista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usvojili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41.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moguća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delimična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odšteta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pa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podnosilac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zahtevao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3000e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materijalne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nematerijalne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štete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250e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troškove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sudom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Presuda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združuje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predstavke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tužbe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vezano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protokola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dvanaest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ostale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odbija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Tužena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lada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meseci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datuma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presude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isplati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dnecnice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rezervistima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2117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bavi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činjenicama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pogreškama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učino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situacijama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povređena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ljudska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štićena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Fakultet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Političkih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Bogdanović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Anđela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818/18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Jovanović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Jelena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132/18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PN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1524000" cy="2025041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Evropska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onvencija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zabranjuje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protokola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dvanaest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Evropske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sadržana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odredba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uživanju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zajemčenih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istrumentom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U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ovom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članu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obavezuje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uživanje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Obezbeđivanje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negativnu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pozitivnu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obavezu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zabranjenih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vršenje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rasa,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kože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jezik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veroispovest,političko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poreklo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imovinsko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dozvolio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zabranjenim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osnovama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seksualna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orijentacija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bračni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status,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profesionalni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/>
          <a:lstStyle/>
          <a:p>
            <a:pPr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Karakteristike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14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samostalno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ograničeno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propisana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Konvencijom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širom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sveta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garantuje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građanska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politička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primenu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ponekad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dovoljana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slaba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prevaziđeno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spremnošću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pruži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šire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tumačenje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garantovanih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onvencijom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protkola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dvanaest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nastao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prevaziđe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Evropske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onvencije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pruži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šira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Protokol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usvojen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04.11.2000.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stupio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snagu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01.04.2005.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30.12.2016.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prihvatilo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19.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Republika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Srbija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198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Svrha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protokola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dvanaest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ukine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14.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dopuni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uvodi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nezavisnu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autonomnu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odredbu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zabranjuje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pruži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pojedincu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uživanju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protokola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dvanaest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zabranjuje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predstavnika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ograničava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indirektno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horizontalno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dejstvo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/>
          <a:lstStyle/>
          <a:p>
            <a:pPr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Podela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Neposredna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nejednako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nalaze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istoj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sličnoj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situaciji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objektivnog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razumnog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opravdanja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Posredna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diskriminacija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govori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opšta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naizgled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neutralna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neproporcionalnog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negativnog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efekta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pripadnike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354</TotalTime>
  <Words>1627</Words>
  <Application>Microsoft Office PowerPoint</Application>
  <PresentationFormat>On-screen Show (4:3)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Jednakost i nediskriminacija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Slučaj Milanović protiv Srbije </vt:lpstr>
      <vt:lpstr>Slide 15</vt:lpstr>
      <vt:lpstr>Slide 16</vt:lpstr>
      <vt:lpstr>Slide 17</vt:lpstr>
      <vt:lpstr>Slide 18</vt:lpstr>
      <vt:lpstr>Predmet  Vučković i drugi podnosioci predstavke protiv Srbije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Jednakost i nediskriminacija</dc:title>
  <dc:creator>Jelenica</dc:creator>
  <cp:lastModifiedBy>Biljana Đorđević</cp:lastModifiedBy>
  <cp:revision>33</cp:revision>
  <dcterms:created xsi:type="dcterms:W3CDTF">2020-03-17T17:35:24Z</dcterms:created>
  <dcterms:modified xsi:type="dcterms:W3CDTF">2020-03-18T12:34:48Z</dcterms:modified>
</cp:coreProperties>
</file>